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://www.coastal.edu/writing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Paraphrasing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A CCU Writing Center Workshop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4"/>
    </mc:Choice>
    <mc:Fallback xmlns="">
      <p:transition spd="slow" advTm="2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Paraphrasing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/>
              <a:t>Choose synonyms.</a:t>
            </a:r>
          </a:p>
          <a:p>
            <a:r>
              <a:rPr lang="en-US" sz="3000" b="1" dirty="0"/>
              <a:t>Create an introductory phrase.</a:t>
            </a:r>
          </a:p>
          <a:p>
            <a:r>
              <a:rPr lang="en-US" sz="3000" b="1" dirty="0"/>
              <a:t>Change the voice (active/passive).</a:t>
            </a:r>
          </a:p>
          <a:p>
            <a:r>
              <a:rPr lang="en-US" sz="3000" dirty="0"/>
              <a:t>Combine sentences.</a:t>
            </a:r>
          </a:p>
          <a:p>
            <a:r>
              <a:rPr lang="en-US" sz="3000" dirty="0"/>
              <a:t>Change sentence type (simple/compound/complex).</a:t>
            </a:r>
          </a:p>
          <a:p>
            <a:r>
              <a:rPr lang="en-US" sz="3000" dirty="0"/>
              <a:t>Convert from positive to negative (or vice versa).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0"/>
    </mc:Choice>
    <mc:Fallback xmlns="">
      <p:transition spd="slow" advTm="3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05393"/>
            <a:ext cx="9603275" cy="914401"/>
          </a:xfrm>
        </p:spPr>
        <p:txBody>
          <a:bodyPr>
            <a:normAutofit/>
          </a:bodyPr>
          <a:lstStyle/>
          <a:p>
            <a:r>
              <a:rPr lang="en-US" sz="4400" cap="none" dirty="0"/>
              <a:t>Choose Synonyms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220686"/>
            <a:ext cx="9603275" cy="32456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study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 graded attendance policy with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stringency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course syllabus that explains the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attending class can </a:t>
            </a:r>
            <a:r>
              <a:rPr 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to attend class and be responsible for their course outcome.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explaining the 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class attendance on the syllabus and making attendance an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factor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course grade can </a:t>
            </a:r>
            <a:r>
              <a:rPr 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attendance and </a:t>
            </a:r>
            <a:r>
              <a:rPr 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responsibility.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Zhu, L., Huang, E.,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Defazio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&amp; Hook, S. A. (2019). Impact of the stringency of attendance policies on class 	attendance/participation and course grades.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Scholarship of Teaching and Learning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19(2), 	130–140.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07"/>
    </mc:Choice>
    <mc:Fallback xmlns="">
      <p:transition spd="slow" advTm="16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Create an Introductory Phrase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49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Attending classroom sessions appears beneficial to students in our sample, lending new support to the performance argument dismissed by some in the attendance policy discussion.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Contrary to the views of some other researchers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Bignoux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 that class attendance does seem to positively affect student performance.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J.,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Bignoux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(2018). Can the performance effect be ignored in the attendance policy 	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piscussion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Quarterly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360–374.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22"/>
    </mc:Choice>
    <mc:Fallback xmlns="">
      <p:transition spd="slow" advTm="85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Change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49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Participants’ affective learning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assessed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four bipolar items from the Instructional Affect Assessment Instrument.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items from the Instructional Affect Assessment Instrument to measure tests subjects’ affective learning.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Snyder, J., &amp; Frank, L. A. C. (2016). Attendance policies, instructor communication, student attendance, and 	learning. </a:t>
            </a:r>
            <a:r>
              <a:rPr lang="en-US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Education for Business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108–116.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08"/>
    </mc:Choice>
    <mc:Fallback xmlns="">
      <p:transition spd="slow" advTm="10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Writing Center</a:t>
            </a:r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www.coastal.edu/writingcenter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(843) 349-2937</a:t>
            </a:r>
          </a:p>
          <a:p>
            <a:pPr marL="0" indent="0">
              <a:buNone/>
            </a:pPr>
            <a:r>
              <a:rPr lang="en-US" sz="4000" dirty="0"/>
              <a:t>writingcenter@coastal.edu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0"/>
    </mc:Choice>
    <mc:Fallback xmlns="">
      <p:transition spd="slow" advTm="15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</TotalTime>
  <Words>363</Words>
  <Application>Microsoft Macintosh PowerPoint</Application>
  <PresentationFormat>Widescreen</PresentationFormat>
  <Paragraphs>32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Times New Roman</vt:lpstr>
      <vt:lpstr>Gallery</vt:lpstr>
      <vt:lpstr>Paraphrasing 2</vt:lpstr>
      <vt:lpstr>Paraphrasing Techniques</vt:lpstr>
      <vt:lpstr>Choose Synonyms</vt:lpstr>
      <vt:lpstr>Create an Introductory Phrase</vt:lpstr>
      <vt:lpstr>Change Voice</vt:lpstr>
      <vt:lpstr>Thank you!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Paraphrasing I</dc:title>
  <dc:creator>Scott E. Pleasant</dc:creator>
  <cp:lastModifiedBy>Anne T. Monk</cp:lastModifiedBy>
  <cp:revision>34</cp:revision>
  <dcterms:created xsi:type="dcterms:W3CDTF">2020-04-17T18:56:38Z</dcterms:created>
  <dcterms:modified xsi:type="dcterms:W3CDTF">2020-04-29T19:25:59Z</dcterms:modified>
</cp:coreProperties>
</file>