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hyperlink" Target="http://www.coastal.edu/writingc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Paraphrasing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/>
              <a:t>A CCU Writing Center Workshop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4"/>
    </mc:Choice>
    <mc:Fallback xmlns="">
      <p:transition spd="slow" advTm="26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Paraphrasing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Choose synonyms.</a:t>
            </a:r>
          </a:p>
          <a:p>
            <a:r>
              <a:rPr lang="en-US" sz="3000" dirty="0"/>
              <a:t>Create an introductory phrase.</a:t>
            </a:r>
          </a:p>
          <a:p>
            <a:r>
              <a:rPr lang="en-US" sz="3000" dirty="0"/>
              <a:t>Change the voice (active/passive).</a:t>
            </a:r>
          </a:p>
          <a:p>
            <a:r>
              <a:rPr lang="en-US" sz="3000" b="1" dirty="0"/>
              <a:t>Combine sentences.</a:t>
            </a:r>
          </a:p>
          <a:p>
            <a:r>
              <a:rPr lang="en-US" sz="3000" b="1" dirty="0"/>
              <a:t>Change sentence type (simple/compound/complex).</a:t>
            </a:r>
          </a:p>
          <a:p>
            <a:r>
              <a:rPr lang="en-US" sz="3000" b="1" dirty="0"/>
              <a:t>Convert from positive to negative (or vice versa).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40"/>
    </mc:Choice>
    <mc:Fallback xmlns="">
      <p:transition spd="slow" advTm="3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705393"/>
            <a:ext cx="9603275" cy="914401"/>
          </a:xfrm>
        </p:spPr>
        <p:txBody>
          <a:bodyPr>
            <a:normAutofit/>
          </a:bodyPr>
          <a:lstStyle/>
          <a:p>
            <a:r>
              <a:rPr lang="en-US" sz="4400" cap="none" dirty="0"/>
              <a:t>Combine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85554"/>
            <a:ext cx="9603275" cy="34807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</a:rPr>
              <a:t>The study concluded that students link factors for increased motivation for theory class attendance to three main teacher competencies: the didactic, the communicative and the personal. It is also important to note, however, that students weigh these competencies rather unevenly.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in the survey cited instructors’ didactic, communicative, and personal competence as the most important factors affecting their motivation to attend theory classes, but these competencies were not equally weighted.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Droessiger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&amp;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Vdovinskiene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(2020). Factors for increasing motivation to theory class attendance among 	students of technology studies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Integration of Education, 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4(1), 50.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07"/>
    </mc:Choice>
    <mc:Fallback xmlns="">
      <p:transition spd="slow" advTm="160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Change Sentence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54904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we want to refrain from prescribing a mandatory attendance requirement in which a student may be forced out of the course if he or she misses beyond a certain number of class periods. The reason for this refrainment is that attendance alone does not ensure that students are learning.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authors do not recommend removing students from class after reaching a certain number of absences because good attendance does not, by itself, lead to effective learning.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Stephen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Devadoss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John Foltz. (1996). Evaluation of factors influencing student class attendance and 	performance. 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Journal of Agricultural Economics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499.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22"/>
    </mc:Choice>
    <mc:Fallback xmlns="">
      <p:transition spd="slow" advTm="85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/>
              <a:t>Convert from Positive to Negative (or vice-versa)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5490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also believes that young men and women who are 18 years of age and older are adults.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professor feels that college students should not be treated like children.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Pinto, J. A. M., &amp; </a:t>
            </a:r>
            <a:r>
              <a:rPr lang="en-US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Lohrey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(2016). Point-counterpoint: Should attendance be required in collegiate 	classrooms? 	</a:t>
            </a:r>
            <a:r>
              <a:rPr lang="en-US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Issues in Education Research, 9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(3), 115–120.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08"/>
    </mc:Choice>
    <mc:Fallback xmlns="">
      <p:transition spd="slow" advTm="102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Writing Center</a:t>
            </a:r>
          </a:p>
          <a:p>
            <a:pPr marL="0" indent="0">
              <a:buNone/>
            </a:pPr>
            <a:r>
              <a:rPr lang="en-US" sz="4000" dirty="0">
                <a:hlinkClick r:id="rId4"/>
              </a:rPr>
              <a:t>www.coastal.edu/writingcenter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(843) 349-2937</a:t>
            </a:r>
          </a:p>
          <a:p>
            <a:pPr marL="0" indent="0">
              <a:buNone/>
            </a:pPr>
            <a:r>
              <a:rPr lang="en-US" sz="4000" dirty="0"/>
              <a:t>writingcenter@coastal.edu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0"/>
    </mc:Choice>
    <mc:Fallback xmlns="">
      <p:transition spd="slow" advTm="15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343</TotalTime>
  <Words>383</Words>
  <Application>Microsoft Macintosh PowerPoint</Application>
  <PresentationFormat>Widescreen</PresentationFormat>
  <Paragraphs>32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Times New Roman</vt:lpstr>
      <vt:lpstr>Gallery</vt:lpstr>
      <vt:lpstr>Paraphrasing 3</vt:lpstr>
      <vt:lpstr>Paraphrasing Techniques</vt:lpstr>
      <vt:lpstr>Combine Sentences</vt:lpstr>
      <vt:lpstr>Change Sentence Type</vt:lpstr>
      <vt:lpstr>Convert from Positive to Negative (or vice-versa)</vt:lpstr>
      <vt:lpstr>Thank you!</vt:lpstr>
    </vt:vector>
  </TitlesOfParts>
  <Company>Coastal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Paraphrasing I</dc:title>
  <dc:creator>Scott E. Pleasant</dc:creator>
  <cp:lastModifiedBy>Anne T. Monk</cp:lastModifiedBy>
  <cp:revision>40</cp:revision>
  <dcterms:created xsi:type="dcterms:W3CDTF">2020-04-17T18:56:38Z</dcterms:created>
  <dcterms:modified xsi:type="dcterms:W3CDTF">2020-05-04T10:44:47Z</dcterms:modified>
</cp:coreProperties>
</file>