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hyperlink" Target="http://www.coastal.edu/writingc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97" y="802298"/>
            <a:ext cx="10244955" cy="2541431"/>
          </a:xfrm>
        </p:spPr>
        <p:txBody>
          <a:bodyPr/>
          <a:lstStyle/>
          <a:p>
            <a:r>
              <a:rPr lang="en-US" cap="none" dirty="0"/>
              <a:t>Plagiarism and Patch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801291"/>
            <a:ext cx="8637072" cy="1005840"/>
          </a:xfrm>
        </p:spPr>
        <p:txBody>
          <a:bodyPr>
            <a:normAutofit/>
          </a:bodyPr>
          <a:lstStyle/>
          <a:p>
            <a:r>
              <a:rPr lang="en-US" sz="3200" cap="none" dirty="0"/>
              <a:t>A CCU Writing Center Tutorial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1"/>
    </mc:Choice>
    <mc:Fallback xmlns="">
      <p:transition spd="slow" advTm="26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056" y="2433742"/>
            <a:ext cx="10056798" cy="3450613"/>
          </a:xfrm>
        </p:spPr>
        <p:txBody>
          <a:bodyPr>
            <a:normAutofit/>
          </a:bodyPr>
          <a:lstStyle/>
          <a:p>
            <a:r>
              <a:rPr lang="en-US" sz="3200" dirty="0"/>
              <a:t>Using someone else’s words or ideas without giving proper credit.</a:t>
            </a:r>
          </a:p>
          <a:p>
            <a:r>
              <a:rPr lang="en-US" sz="3200" dirty="0"/>
              <a:t>Intentionally taking credit for someone else’s work</a:t>
            </a:r>
          </a:p>
          <a:p>
            <a:r>
              <a:rPr lang="en-US" sz="3200" dirty="0"/>
              <a:t>Or even unintentionally</a:t>
            </a:r>
          </a:p>
          <a:p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33"/>
    </mc:Choice>
    <mc:Fallback xmlns="">
      <p:transition spd="slow" advTm="59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Avoid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 quotation marks.</a:t>
            </a:r>
          </a:p>
          <a:p>
            <a:r>
              <a:rPr lang="en-US" sz="3200" dirty="0"/>
              <a:t>Give credit in the text. (Jane Jones wrote, “…”)</a:t>
            </a:r>
          </a:p>
          <a:p>
            <a:r>
              <a:rPr lang="en-US" sz="3200" dirty="0"/>
              <a:t>Provide documentation (in-text and on a Works Cited or Reference page).</a:t>
            </a:r>
          </a:p>
          <a:p>
            <a:r>
              <a:rPr lang="en-US" sz="3200" b="1" dirty="0"/>
              <a:t>Paraphrase. </a:t>
            </a:r>
            <a:r>
              <a:rPr lang="en-US" sz="3200" dirty="0"/>
              <a:t>Write your </a:t>
            </a:r>
            <a:r>
              <a:rPr lang="en-US" sz="3200"/>
              <a:t>own sentences.</a:t>
            </a:r>
            <a:endParaRPr lang="en-US" sz="3200" b="1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42"/>
    </mc:Choice>
    <mc:Fallback xmlns="">
      <p:transition spd="slow" advTm="118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Patch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Changing the wording of the original slightly, but not enough to be your own writing</a:t>
            </a:r>
          </a:p>
          <a:p>
            <a:r>
              <a:rPr lang="en-US" sz="3200" dirty="0"/>
              <a:t>Poor attempt to paraphrase</a:t>
            </a:r>
          </a:p>
          <a:p>
            <a:r>
              <a:rPr lang="en-US" sz="3200" dirty="0"/>
              <a:t>Example of academic and intellectual dishonesty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46"/>
    </mc:Choice>
    <mc:Fallback xmlns="">
      <p:transition spd="slow" advTm="48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Patch writing </a:t>
            </a:r>
            <a:r>
              <a:rPr lang="en-US" sz="4400" cap="none" dirty="0"/>
              <a:t>vs. PARAPHRASING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Original:  This study examines the relationship between income tax rates and quality of life in three European countries.</a:t>
            </a:r>
          </a:p>
          <a:p>
            <a:r>
              <a:rPr lang="en-US" sz="2400" dirty="0"/>
              <a:t>Patch writing: The study looked at the connection between income tax levels and life quality in three European nations.</a:t>
            </a:r>
          </a:p>
          <a:p>
            <a:r>
              <a:rPr lang="en-US" sz="2400" dirty="0"/>
              <a:t>Paraphrasing: This study of income tax rates in Spain, France, and Italy demonstrates a clear connection between higher taxes and better quality of life.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12"/>
    </mc:Choice>
    <mc:Fallback xmlns="">
      <p:transition spd="slow" advTm="162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Writing Center</a:t>
            </a:r>
          </a:p>
          <a:p>
            <a:pPr marL="0" indent="0">
              <a:buNone/>
            </a:pPr>
            <a:r>
              <a:rPr lang="en-US" sz="4000" dirty="0">
                <a:hlinkClick r:id="rId4"/>
              </a:rPr>
              <a:t>www.coastal.edu/writingcenter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(843) 349-2937</a:t>
            </a:r>
          </a:p>
          <a:p>
            <a:pPr marL="0" indent="0">
              <a:buNone/>
            </a:pPr>
            <a:r>
              <a:rPr lang="en-US" sz="4000" dirty="0"/>
              <a:t>writingcenter@coastal.edu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13"/>
    </mc:Choice>
    <mc:Fallback xmlns="">
      <p:transition spd="slow" advTm="25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3185</TotalTime>
  <Words>194</Words>
  <Application>Microsoft Macintosh PowerPoint</Application>
  <PresentationFormat>Widescreen</PresentationFormat>
  <Paragraphs>24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Plagiarism and Patch Writing</vt:lpstr>
      <vt:lpstr>PLAGIARISM</vt:lpstr>
      <vt:lpstr>How to Avoid It</vt:lpstr>
      <vt:lpstr>Patch Writing</vt:lpstr>
      <vt:lpstr>Patch writing vs. PARAPHRASING</vt:lpstr>
      <vt:lpstr>Thank you!</vt:lpstr>
    </vt:vector>
  </TitlesOfParts>
  <Company>Coastal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Plagiarism and Patch Writing</dc:title>
  <dc:creator>Scott E. Pleasant</dc:creator>
  <cp:lastModifiedBy>Anne T. Monk</cp:lastModifiedBy>
  <cp:revision>11</cp:revision>
  <dcterms:created xsi:type="dcterms:W3CDTF">2020-04-09T13:20:40Z</dcterms:created>
  <dcterms:modified xsi:type="dcterms:W3CDTF">2020-04-14T15:16:45Z</dcterms:modified>
</cp:coreProperties>
</file>