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://www.coastal.edu/writing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675" y="802298"/>
            <a:ext cx="9252178" cy="2541431"/>
          </a:xfrm>
        </p:spPr>
        <p:txBody>
          <a:bodyPr/>
          <a:lstStyle/>
          <a:p>
            <a:r>
              <a:rPr lang="en-US" dirty="0"/>
              <a:t>Writing Summaries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63" y="3661833"/>
            <a:ext cx="8637072" cy="977621"/>
          </a:xfrm>
        </p:spPr>
        <p:txBody>
          <a:bodyPr>
            <a:normAutofit/>
          </a:bodyPr>
          <a:lstStyle/>
          <a:p>
            <a:r>
              <a:rPr lang="en-US" sz="2400" cap="none" dirty="0"/>
              <a:t>A CCU Writing Center Workshop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7"/>
    </mc:Choice>
    <mc:Fallback xmlns="">
      <p:transition spd="slow" advTm="1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 Summary?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37800"/>
            <a:ext cx="9603275" cy="345061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A shortened version of what someone else has written or said.</a:t>
            </a:r>
          </a:p>
          <a:p>
            <a:r>
              <a:rPr lang="en-US" sz="3600" dirty="0"/>
              <a:t>IMPORTANT: what has been </a:t>
            </a:r>
            <a:r>
              <a:rPr lang="en-US" sz="3600" b="1" dirty="0"/>
              <a:t>written</a:t>
            </a:r>
            <a:r>
              <a:rPr lang="en-US" sz="3600" dirty="0"/>
              <a:t> or </a:t>
            </a:r>
            <a:r>
              <a:rPr lang="en-US" sz="3600" b="1" dirty="0"/>
              <a:t>said</a:t>
            </a:r>
          </a:p>
          <a:p>
            <a:r>
              <a:rPr lang="en-US" sz="3600" dirty="0"/>
              <a:t>Not: Your responses, value judgements, commentary, etc.</a:t>
            </a:r>
          </a:p>
          <a:p>
            <a:r>
              <a:rPr lang="en-US" sz="3600" dirty="0"/>
              <a:t>Objective and neutral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8"/>
    </mc:Choice>
    <mc:Fallback xmlns="">
      <p:transition spd="slow" advTm="6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Four-Step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800" dirty="0"/>
              <a:t> 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/>
              <a:t> Take notes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/>
              <a:t> Draft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/>
              <a:t> Revise/edit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Process - Handwriting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91" y="2015732"/>
            <a:ext cx="5418887" cy="361259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40"/>
    </mc:Choice>
    <mc:Fallback xmlns="">
      <p:transition spd="slow" advTm="11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Step 1: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78" y="2041858"/>
            <a:ext cx="6699645" cy="3450613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 Skim and scan (main ideas, major sections, headings)</a:t>
            </a:r>
          </a:p>
          <a:p>
            <a:r>
              <a:rPr lang="en-US" sz="4400" dirty="0"/>
              <a:t> Read closely</a:t>
            </a:r>
          </a:p>
          <a:p>
            <a:r>
              <a:rPr lang="en-US" sz="4400" dirty="0"/>
              <a:t> Skim and scan again</a:t>
            </a:r>
          </a:p>
        </p:txBody>
      </p:sp>
      <p:pic>
        <p:nvPicPr>
          <p:cNvPr id="4" name="Picture 3" descr="My journey to black belt: Does reading about martial art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33" y="2152464"/>
            <a:ext cx="4824167" cy="3229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50"/>
    </mc:Choice>
    <mc:Fallback xmlns="">
      <p:transition spd="slow" advTm="86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Step 2: Take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7" y="2041858"/>
            <a:ext cx="5656216" cy="3450613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Topic</a:t>
            </a:r>
          </a:p>
          <a:p>
            <a:r>
              <a:rPr lang="en-US" sz="4400" dirty="0"/>
              <a:t>Question </a:t>
            </a:r>
          </a:p>
          <a:p>
            <a:r>
              <a:rPr lang="en-US" sz="4400" dirty="0"/>
              <a:t>Main idea/thesis</a:t>
            </a:r>
          </a:p>
          <a:p>
            <a:r>
              <a:rPr lang="en-US" sz="4400" dirty="0"/>
              <a:t>Supporting ideas</a:t>
            </a:r>
          </a:p>
        </p:txBody>
      </p:sp>
      <p:pic>
        <p:nvPicPr>
          <p:cNvPr id="5" name="Picture 4" descr="Research methods - WikiEduca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0" y="2041858"/>
            <a:ext cx="5080000" cy="3390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24"/>
    </mc:Choice>
    <mc:Fallback xmlns="">
      <p:transition spd="slow" advTm="7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Writing Center</a:t>
            </a:r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www.coastal.edu/writingcenter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(843) 349-2937</a:t>
            </a:r>
          </a:p>
          <a:p>
            <a:pPr marL="0" indent="0">
              <a:buNone/>
            </a:pPr>
            <a:r>
              <a:rPr lang="en-US" sz="4000" dirty="0"/>
              <a:t>writingcenter@coastal.edu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1"/>
    </mc:Choice>
    <mc:Fallback xmlns="">
      <p:transition spd="slow" advTm="24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337</TotalTime>
  <Words>120</Words>
  <Application>Microsoft Macintosh PowerPoint</Application>
  <PresentationFormat>Widescreen</PresentationFormat>
  <Paragraphs>26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Writing Summaries 1</vt:lpstr>
      <vt:lpstr>What is a Summary?</vt:lpstr>
      <vt:lpstr>Four-Step Process</vt:lpstr>
      <vt:lpstr>Step 1: Read</vt:lpstr>
      <vt:lpstr>Step 2: Take Notes</vt:lpstr>
      <vt:lpstr>Thank you!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Summaries</dc:title>
  <dc:creator>Scott E. Pleasant</dc:creator>
  <cp:lastModifiedBy>Anne T. Monk</cp:lastModifiedBy>
  <cp:revision>19</cp:revision>
  <dcterms:created xsi:type="dcterms:W3CDTF">2020-04-06T13:15:25Z</dcterms:created>
  <dcterms:modified xsi:type="dcterms:W3CDTF">2020-04-08T16:24:53Z</dcterms:modified>
</cp:coreProperties>
</file>