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505" r:id="rId2"/>
    <p:sldId id="257" r:id="rId3"/>
    <p:sldId id="506" r:id="rId4"/>
    <p:sldId id="508" r:id="rId5"/>
    <p:sldId id="507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7" autoAdjust="0"/>
    <p:restoredTop sz="94648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01" tIns="46749" rIns="93501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501" tIns="46749" rIns="93501" bIns="46749" rtlCol="0"/>
          <a:lstStyle>
            <a:lvl1pPr algn="r">
              <a:defRPr sz="1200"/>
            </a:lvl1pPr>
          </a:lstStyle>
          <a:p>
            <a:fld id="{10FC5212-90DB-4E31-AA4C-1AFB27D103C0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01" tIns="46749" rIns="93501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501" tIns="46749" rIns="93501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501" tIns="46749" rIns="93501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501" tIns="46749" rIns="93501" bIns="46749" rtlCol="0" anchor="b"/>
          <a:lstStyle>
            <a:lvl1pPr algn="r">
              <a:defRPr sz="1200"/>
            </a:lvl1pPr>
          </a:lstStyle>
          <a:p>
            <a:fld id="{92B81501-C68B-4AE5-B27E-1484D28ECD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8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9FE2EB-0B7C-4A04-A675-4E6507DB573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8B0275-2938-48E9-BC67-6CA74CCDB9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astal.edu/staffsen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stal.edu/staffsena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002D-D440-264E-9BB4-403C5F4C9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General Staff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AD39A-EA28-8245-8B5A-04A9E21E6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2019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26B709-7E9A-8C43-8BAB-A9DE3351E2F5}"/>
              </a:ext>
            </a:extLst>
          </p:cNvPr>
          <p:cNvSpPr txBox="1">
            <a:spLocks/>
          </p:cNvSpPr>
          <p:nvPr/>
        </p:nvSpPr>
        <p:spPr>
          <a:xfrm>
            <a:off x="304800" y="4419600"/>
            <a:ext cx="8458200" cy="19812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Bell MT" pitchFamily="18" charset="0"/>
            </a:endParaRPr>
          </a:p>
          <a:p>
            <a:pPr algn="l"/>
            <a:endParaRPr lang="en-US" dirty="0">
              <a:latin typeface="Bell MT" pitchFamily="18" charset="0"/>
            </a:endParaRPr>
          </a:p>
          <a:p>
            <a:pPr algn="l"/>
            <a:r>
              <a:rPr lang="en-US" sz="3600" dirty="0">
                <a:latin typeface="Bell MT" pitchFamily="18" charset="0"/>
              </a:rPr>
              <a:t>Presented by </a:t>
            </a:r>
          </a:p>
          <a:p>
            <a:pPr algn="l"/>
            <a:r>
              <a:rPr lang="en-US" sz="3600" dirty="0" smtClean="0">
                <a:latin typeface="Bell MT" pitchFamily="18" charset="0"/>
              </a:rPr>
              <a:t>David Yancey</a:t>
            </a:r>
            <a:endParaRPr lang="en-US" sz="3600" dirty="0">
              <a:latin typeface="Bell MT" pitchFamily="18" charset="0"/>
            </a:endParaRPr>
          </a:p>
          <a:p>
            <a:pPr algn="l"/>
            <a:r>
              <a:rPr lang="en-US" sz="3600" dirty="0" smtClean="0">
                <a:latin typeface="Bell MT" pitchFamily="18" charset="0"/>
              </a:rPr>
              <a:t>Staff Senate President</a:t>
            </a:r>
            <a:endParaRPr lang="en-US" sz="3600" dirty="0">
              <a:latin typeface="Bell MT" pitchFamily="18" charset="0"/>
            </a:endParaRPr>
          </a:p>
          <a:p>
            <a:pPr algn="l"/>
            <a:r>
              <a:rPr lang="en-US" sz="3600" dirty="0" smtClean="0">
                <a:latin typeface="Bell MT" pitchFamily="18" charset="0"/>
              </a:rPr>
              <a:t>January 29, 2019</a:t>
            </a:r>
            <a:endParaRPr lang="en-US" sz="3600" dirty="0">
              <a:latin typeface="Bell MT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0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966B-C6D7-5943-8104-91A62EBB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the Staff Senate 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Senators</a:t>
            </a:r>
          </a:p>
          <a:p>
            <a:r>
              <a:rPr lang="en-US" dirty="0" smtClean="0"/>
              <a:t>Committees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Business Items</a:t>
            </a:r>
          </a:p>
          <a:p>
            <a:r>
              <a:rPr lang="en-US" dirty="0"/>
              <a:t>Process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85" y="2743200"/>
            <a:ext cx="6114429" cy="38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3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can I participate?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Contact your Senator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Reach out to another Senator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Attend a meeting</a:t>
            </a:r>
          </a:p>
          <a:p>
            <a:pPr marL="137160" indent="0">
              <a:buNone/>
            </a:pPr>
            <a:endParaRPr lang="en-US" dirty="0" smtClean="0">
              <a:hlinkClick r:id="rId2"/>
            </a:endParaRPr>
          </a:p>
          <a:p>
            <a:pPr marL="137160" indent="0">
              <a:buNone/>
            </a:pPr>
            <a:r>
              <a:rPr lang="en-US" dirty="0" smtClean="0">
                <a:hlinkClick r:id="rId2"/>
              </a:rPr>
              <a:t>www.coastal.edu/staffsenate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	Submit a topic</a:t>
            </a:r>
          </a:p>
          <a:p>
            <a:pPr marL="137160" indent="0">
              <a:buNone/>
            </a:pPr>
            <a:r>
              <a:rPr lang="en-US" dirty="0" smtClean="0"/>
              <a:t>When submitting a topic…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676400"/>
            <a:ext cx="3136962" cy="39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Submitting a Topic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hlinkClick r:id="rId2"/>
              </a:rPr>
              <a:t>www.coastal.edu/staffsenate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Policy/Process</a:t>
            </a:r>
          </a:p>
          <a:p>
            <a:r>
              <a:rPr lang="en-US" dirty="0" smtClean="0"/>
              <a:t>Creation/Change</a:t>
            </a:r>
          </a:p>
          <a:p>
            <a:r>
              <a:rPr lang="en-US" dirty="0" smtClean="0"/>
              <a:t>Holistic view of institutional practices</a:t>
            </a:r>
          </a:p>
          <a:p>
            <a:r>
              <a:rPr lang="en-US" dirty="0" smtClean="0"/>
              <a:t>Accumulation of feedback</a:t>
            </a:r>
          </a:p>
          <a:p>
            <a:pPr lvl="1"/>
            <a:r>
              <a:rPr lang="en-US" dirty="0" smtClean="0"/>
              <a:t>Steps that have been taken</a:t>
            </a:r>
          </a:p>
          <a:p>
            <a:pPr lvl="1"/>
            <a:r>
              <a:rPr lang="en-US" dirty="0" smtClean="0"/>
              <a:t>Current outcomes</a:t>
            </a:r>
          </a:p>
        </p:txBody>
      </p:sp>
    </p:spTree>
    <p:extLst>
      <p:ext uri="{BB962C8B-B14F-4D97-AF65-F5344CB8AC3E}">
        <p14:creationId xmlns:p14="http://schemas.microsoft.com/office/powerpoint/2010/main" val="396402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 we working 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Policy and Welfare Committee (John Dooley)</a:t>
            </a:r>
          </a:p>
          <a:p>
            <a:pPr lvl="1"/>
            <a:r>
              <a:rPr lang="en-US" dirty="0" smtClean="0"/>
              <a:t>Staff Salary Study</a:t>
            </a:r>
          </a:p>
          <a:p>
            <a:pPr lvl="2"/>
            <a:r>
              <a:rPr lang="en-US" sz="2400" dirty="0" smtClean="0"/>
              <a:t>Frequency</a:t>
            </a:r>
          </a:p>
          <a:p>
            <a:pPr lvl="2"/>
            <a:r>
              <a:rPr lang="en-US" sz="2400" dirty="0" smtClean="0"/>
              <a:t>Process / Methodology</a:t>
            </a:r>
          </a:p>
          <a:p>
            <a:pPr lvl="2"/>
            <a:endParaRPr lang="en-US" sz="2400" dirty="0" smtClean="0"/>
          </a:p>
          <a:p>
            <a:r>
              <a:rPr lang="en-US" sz="2400" dirty="0" smtClean="0"/>
              <a:t>Membership Committee (Meg Hurt)</a:t>
            </a:r>
          </a:p>
          <a:p>
            <a:pPr lvl="1"/>
            <a:r>
              <a:rPr lang="en-US" dirty="0" smtClean="0"/>
              <a:t>Elections process for Senators (July)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Ad Hoc Committee on Student Pay (Alli Crandell)</a:t>
            </a:r>
          </a:p>
          <a:p>
            <a:pPr lvl="1"/>
            <a:r>
              <a:rPr lang="en-US" dirty="0" smtClean="0"/>
              <a:t>New minimum salary for student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67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76D9E8"/>
      </a:dk1>
      <a:lt1>
        <a:sysClr val="window" lastClr="FFFFFF"/>
      </a:lt1>
      <a:dk2>
        <a:srgbClr val="6ADAFA"/>
      </a:dk2>
      <a:lt2>
        <a:srgbClr val="DBF5F9"/>
      </a:lt2>
      <a:accent1>
        <a:srgbClr val="0F6FC6"/>
      </a:accent1>
      <a:accent2>
        <a:srgbClr val="009DD9"/>
      </a:accent2>
      <a:accent3>
        <a:srgbClr val="76D9E8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9705</TotalTime>
  <Words>114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Bell MT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General Staff Meeting</vt:lpstr>
      <vt:lpstr>How the Staff Senate Works</vt:lpstr>
      <vt:lpstr>How can I participate?</vt:lpstr>
      <vt:lpstr>Submitting a Topic</vt:lpstr>
      <vt:lpstr>What are we working 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Projects Update</dc:title>
  <dc:creator>Sharon Sluys</dc:creator>
  <cp:lastModifiedBy>David Yancey</cp:lastModifiedBy>
  <cp:revision>884</cp:revision>
  <cp:lastPrinted>2018-10-10T16:23:14Z</cp:lastPrinted>
  <dcterms:created xsi:type="dcterms:W3CDTF">2010-04-13T12:58:52Z</dcterms:created>
  <dcterms:modified xsi:type="dcterms:W3CDTF">2019-01-25T20:33:46Z</dcterms:modified>
</cp:coreProperties>
</file>