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4" r:id="rId4"/>
    <p:sldId id="285" r:id="rId5"/>
    <p:sldId id="283" r:id="rId6"/>
    <p:sldId id="288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60481E-408A-494F-B96F-066A61F81EB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APA </a:t>
            </a:r>
            <a:r>
              <a:rPr lang="en-US" dirty="0" smtClean="0"/>
              <a:t>Style—Part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In-Text Citations</a:t>
            </a:r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51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In-Text Citations—The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Insert a parenthetical reference (a reference in a parenthesis) whenever you cite a fact or give a quotation or paraphrase.</a:t>
            </a:r>
          </a:p>
          <a:p>
            <a:r>
              <a:rPr lang="en-US" dirty="0" smtClean="0"/>
              <a:t>In the parenthetical citation, refer clearly to a source on your References page.</a:t>
            </a:r>
          </a:p>
          <a:p>
            <a:r>
              <a:rPr lang="en-US" dirty="0" smtClean="0"/>
              <a:t>Learn </a:t>
            </a:r>
            <a:r>
              <a:rPr lang="en-US" dirty="0"/>
              <a:t>t</a:t>
            </a:r>
            <a:r>
              <a:rPr lang="en-US" dirty="0" smtClean="0"/>
              <a:t>he basic form for internal citations, which is author and year, such as (Smith, 2006).</a:t>
            </a:r>
          </a:p>
          <a:p>
            <a:r>
              <a:rPr lang="en-US" dirty="0" smtClean="0"/>
              <a:t>Practice putting a “signal phrase” in the text so that you don’t need the author’s name in parenthesis.</a:t>
            </a:r>
          </a:p>
          <a:p>
            <a:r>
              <a:rPr lang="en-US" dirty="0" smtClean="0"/>
              <a:t>Add a page number if appropriate (Smith, 2006, p. 237).</a:t>
            </a:r>
          </a:p>
          <a:p>
            <a:r>
              <a:rPr lang="en-US" dirty="0" smtClean="0"/>
              <a:t>The period goes after the final parenthesis.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98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In-Text Citations—Special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Omit the author’s name if you give it in your text in a “signal phrase.”</a:t>
            </a:r>
          </a:p>
          <a:p>
            <a:r>
              <a:rPr lang="en-US" dirty="0" smtClean="0"/>
              <a:t>Use the full title or a shortened form of the title if there is no author OR if you have multiple sources by the same author and there could be confusion.</a:t>
            </a:r>
          </a:p>
          <a:p>
            <a:r>
              <a:rPr lang="en-US" dirty="0" smtClean="0"/>
              <a:t>You can omit the author for a source with no author (and give only the year or year and page number).</a:t>
            </a:r>
          </a:p>
          <a:p>
            <a:r>
              <a:rPr lang="en-US" dirty="0" smtClean="0"/>
              <a:t>You can omit the page number if there are no page numbers. Give only the author’s name or a shortened title.</a:t>
            </a:r>
          </a:p>
          <a:p>
            <a:r>
              <a:rPr lang="en-US" dirty="0" smtClean="0"/>
              <a:t>You can give the paragraph number if the source is organized by paragraphs.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3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Include information such as the author and title in your text so that you don’t need to put this information in the parenthesis.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53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While most people find it nearly impossible to tickle themselves, schizophrenics can because their condition makes it difficult to perceive timing accurately (Eagleman 2013).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 </a:t>
            </a:r>
            <a:r>
              <a:rPr lang="en-US" i="1" dirty="0" smtClean="0"/>
              <a:t>The Demon-Haunted World </a:t>
            </a:r>
            <a:r>
              <a:rPr lang="en-US" dirty="0" smtClean="0"/>
              <a:t>(1996), Carl Sagan claims that the public embraces pseudoscience “in exact proportion as real science is misunderstood” (p. 15).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One of President Obama’s campaign advisors recently called on Mitt Romney to release the same kind of tax records that Romney’s father and other candidates have traditionally released (Bush</a:t>
            </a:r>
            <a:r>
              <a:rPr lang="en-US" i="1" dirty="0" smtClean="0"/>
              <a:t>, </a:t>
            </a:r>
            <a:r>
              <a:rPr lang="en-US" dirty="0" smtClean="0"/>
              <a:t>2012, para. 8).</a:t>
            </a:r>
          </a:p>
          <a:p>
            <a:pPr>
              <a:buNone/>
            </a:pPr>
            <a:endParaRPr lang="en-US" sz="800" dirty="0" smtClean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115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Example—Citing by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recent pamphlet of information on the CLEP test for Spanish states that there are over 1700 CLEP test centers and 2900 universities participating in the testing program (</a:t>
            </a:r>
            <a:r>
              <a:rPr lang="en-US" i="1" dirty="0" smtClean="0"/>
              <a:t>CLEP: Advance With Spanish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 the References page: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CLEP: Advance with Spanish. </a:t>
            </a:r>
            <a:r>
              <a:rPr lang="en-US" dirty="0" smtClean="0"/>
              <a:t>(2010). New York:</a:t>
            </a:r>
            <a:r>
              <a:rPr lang="en-US" i="1" dirty="0" smtClean="0"/>
              <a:t>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	College Board. </a:t>
            </a: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0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Writing Center</a:t>
            </a:r>
          </a:p>
          <a:p>
            <a:pPr>
              <a:buNone/>
            </a:pPr>
            <a:r>
              <a:rPr lang="en-US" smtClean="0"/>
              <a:t>	Kearns 203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(843) 349-2937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39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7.6|12.1|15.5|26.7|2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6|26.8|18.2|9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891</TotalTime>
  <Words>396</Words>
  <Application>Microsoft Office PowerPoint</Application>
  <PresentationFormat>On-screen Show (4:3)</PresentationFormat>
  <Paragraphs>43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Schoolbook</vt:lpstr>
      <vt:lpstr>Wingdings</vt:lpstr>
      <vt:lpstr>Wingdings 2</vt:lpstr>
      <vt:lpstr>Oriel</vt:lpstr>
      <vt:lpstr>APA Style—Part II</vt:lpstr>
      <vt:lpstr> In-Text Citations—The Basics</vt:lpstr>
      <vt:lpstr> In-Text Citations—Special Situations</vt:lpstr>
      <vt:lpstr>Good Practice</vt:lpstr>
      <vt:lpstr>Examples</vt:lpstr>
      <vt:lpstr>Example—Citing by Title</vt:lpstr>
      <vt:lpstr>Questions?</vt:lpstr>
    </vt:vector>
  </TitlesOfParts>
  <Company>Coastal Carolina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 and APA Formatting</dc:title>
  <dc:creator>Windows User</dc:creator>
  <cp:lastModifiedBy>Scott Pleasant</cp:lastModifiedBy>
  <cp:revision>92</cp:revision>
  <dcterms:created xsi:type="dcterms:W3CDTF">2010-10-11T18:29:58Z</dcterms:created>
  <dcterms:modified xsi:type="dcterms:W3CDTF">2014-09-16T17:23:22Z</dcterms:modified>
</cp:coreProperties>
</file>